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8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8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43" r:id="rId258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58" Type="http://schemas.openxmlformats.org/officeDocument/2006/relationships/slide" Target="slides/slide188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60.png>
</file>

<file path=ppt/media/image27.png>
</file>

<file path=ppt/media/image271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8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1" name="Shape 5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2" name="Google Shape;5402;p1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03" name="Google Shape;5403;p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notesSlide" Target="../notesSlides/notesSlide188.xml"/><Relationship Id="rId3" Type="http://schemas.openxmlformats.org/officeDocument/2006/relationships/image" Target="../media/image271.png"/><Relationship Id="rId4" Type="http://schemas.openxmlformats.org/officeDocument/2006/relationships/image" Target="../media/image260.png"/></Relationships>
</file>

<file path=ppt/slides/slide1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4" name="Shape 5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5" name="Google Shape;5405;p7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2288" y="2571506"/>
            <a:ext cx="3570399" cy="2468858"/>
          </a:xfrm>
          <a:prstGeom prst="rect">
            <a:avLst/>
          </a:prstGeom>
          <a:noFill/>
          <a:ln>
            <a:noFill/>
          </a:ln>
        </p:spPr>
      </p:pic>
      <p:sp>
        <p:nvSpPr>
          <p:cNvPr id="5406" name="Google Shape;5406;p744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PyDoc Server</a:t>
            </a:r>
            <a:endParaRPr/>
          </a:p>
        </p:txBody>
      </p:sp>
      <p:sp>
        <p:nvSpPr>
          <p:cNvPr id="5407" name="Google Shape;5407;p744"/>
          <p:cNvSpPr txBox="1"/>
          <p:nvPr>
            <p:ph idx="1" type="body"/>
          </p:nvPr>
        </p:nvSpPr>
        <p:spPr>
          <a:xfrm>
            <a:off x="457200" y="1200150"/>
            <a:ext cx="8229600" cy="18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From the command line: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justin@ubuntu:~/tmp$ pydoc -p 8888</a:t>
            </a:r>
            <a:br>
              <a:rPr lang="zh-CN" sz="2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pydoc server ready at http://localhost:8888/</a:t>
            </a:r>
            <a:br>
              <a:rPr lang="zh-CN" sz="2400">
                <a:latin typeface="Courier New"/>
                <a:ea typeface="Courier New"/>
                <a:cs typeface="Courier New"/>
                <a:sym typeface="Courier New"/>
              </a:rPr>
            </a:br>
            <a:endParaRPr/>
          </a:p>
        </p:txBody>
      </p:sp>
      <p:pic>
        <p:nvPicPr>
          <p:cNvPr id="5408" name="Google Shape;5408;p7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89081" y="4696110"/>
            <a:ext cx="1391206" cy="447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